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0" r:id="rId3"/>
    <p:sldId id="258" r:id="rId4"/>
    <p:sldId id="259" r:id="rId5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2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19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1712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159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3589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801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33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825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8311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052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9163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290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959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001FA1-04F1-4482-A507-C3A495BC859C}" type="datetimeFigureOut">
              <a:rPr lang="en-GB" smtClean="0"/>
              <a:t>12/01/2026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AA8060-653A-43CA-9B5F-7D8F0E95B5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3885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8FD1182-87BB-71F8-CE26-DBB8583D4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4" y="0"/>
            <a:ext cx="97391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822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AF3DC-B638-A558-5AAD-FBB08CB9E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8F740-A122-F4EC-A703-E3664B3F2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1443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4C7EE7-21DC-4C57-1BB0-28AE7A8977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906000" cy="718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494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604218-63F9-C6C2-77A3-F173850AC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7185290"/>
          </a:xfrm>
        </p:spPr>
      </p:pic>
    </p:spTree>
    <p:extLst>
      <p:ext uri="{BB962C8B-B14F-4D97-AF65-F5344CB8AC3E}">
        <p14:creationId xmlns:p14="http://schemas.microsoft.com/office/powerpoint/2010/main" val="2046732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0</Words>
  <Application>Microsoft Office PowerPoint</Application>
  <PresentationFormat>A4 Paper (210x297 mm)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ARSINOE Serious Game Rules</dc:title>
  <dc:creator>Lewis, Gareth</dc:creator>
  <cp:lastModifiedBy>Lewis, Gareth</cp:lastModifiedBy>
  <cp:revision>2</cp:revision>
  <cp:lastPrinted>2026-01-12T12:15:42Z</cp:lastPrinted>
  <dcterms:created xsi:type="dcterms:W3CDTF">2026-01-12T11:47:56Z</dcterms:created>
  <dcterms:modified xsi:type="dcterms:W3CDTF">2026-01-12T12:18:27Z</dcterms:modified>
</cp:coreProperties>
</file>

<file path=docProps/thumbnail.jpeg>
</file>